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45" d="100"/>
          <a:sy n="45" d="100"/>
        </p:scale>
        <p:origin x="72" y="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22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8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34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4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7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70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5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8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26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9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6375C73-EB3C-45C0-A30D-E4C719F84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53AA98-1231-4A4C-B22E-181DA7C896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5215" b="7236"/>
          <a:stretch/>
        </p:blipFill>
        <p:spPr>
          <a:xfrm>
            <a:off x="20" y="1"/>
            <a:ext cx="12191981" cy="685799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BD4167-80BB-41C6-8923-8BB7C287B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7307" y="1823454"/>
            <a:ext cx="5531319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B5A066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43FE4-DC76-414A-84A6-929C1BA4D9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2" y="2825496"/>
            <a:ext cx="3767328" cy="1517904"/>
          </a:xfrm>
        </p:spPr>
        <p:txBody>
          <a:bodyPr>
            <a:normAutofit/>
          </a:bodyPr>
          <a:lstStyle/>
          <a:p>
            <a:pPr algn="ctr"/>
            <a:r>
              <a:rPr lang="en-US" sz="5200">
                <a:solidFill>
                  <a:srgbClr val="FBF9F6"/>
                </a:solidFill>
              </a:rPr>
              <a:t>Unit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A4F0DD-FCD5-494C-AA55-0586F8A4D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1368" y="4681728"/>
            <a:ext cx="3136392" cy="941832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BF9F6"/>
                </a:solidFill>
              </a:rPr>
              <a:t>Mid-Unit Assessment</a:t>
            </a:r>
          </a:p>
        </p:txBody>
      </p:sp>
    </p:spTree>
    <p:extLst>
      <p:ext uri="{BB962C8B-B14F-4D97-AF65-F5344CB8AC3E}">
        <p14:creationId xmlns:p14="http://schemas.microsoft.com/office/powerpoint/2010/main" val="210323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D28F7F7-1BA3-4AB1-9F58-F9E422A2E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985" y="1185862"/>
            <a:ext cx="7811715" cy="528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33E304-2E22-4B75-8E09-0223740419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88" y="814387"/>
            <a:ext cx="6929412" cy="57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5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7318C27-7721-40EF-90E3-4BF10F951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8798" y="95250"/>
            <a:ext cx="5814251" cy="631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85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63C671-6F80-4306-9A6B-311B7D2A3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385762"/>
            <a:ext cx="6324600" cy="608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3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11F5DA-B9F3-4548-8E2F-27E0A3E709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49" y="1576387"/>
            <a:ext cx="8111714" cy="42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10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5F8757-8B5B-4C4F-9250-A4FA1C2EDC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128" y="1471612"/>
            <a:ext cx="7618959" cy="442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8618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413924"/>
      </a:dk2>
      <a:lt2>
        <a:srgbClr val="E6E8EB"/>
      </a:lt2>
      <a:accent1>
        <a:srgbClr val="B5A066"/>
      </a:accent1>
      <a:accent2>
        <a:srgbClr val="CC937A"/>
      </a:accent2>
      <a:accent3>
        <a:srgbClr val="9EA66D"/>
      </a:accent3>
      <a:accent4>
        <a:srgbClr val="63AF9C"/>
      </a:accent4>
      <a:accent5>
        <a:srgbClr val="67ABB8"/>
      </a:accent5>
      <a:accent6>
        <a:srgbClr val="7196C8"/>
      </a:accent6>
      <a:hlink>
        <a:srgbClr val="7082B2"/>
      </a:hlink>
      <a:folHlink>
        <a:srgbClr val="848484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Modern Love</vt:lpstr>
      <vt:lpstr>The Hand</vt:lpstr>
      <vt:lpstr>SketchyVTI</vt:lpstr>
      <vt:lpstr>Unit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</dc:title>
  <dc:creator>Deslauriers, Melissa</dc:creator>
  <cp:lastModifiedBy>Deslauriers, Melissa</cp:lastModifiedBy>
  <cp:revision>1</cp:revision>
  <dcterms:created xsi:type="dcterms:W3CDTF">2020-09-28T05:24:20Z</dcterms:created>
  <dcterms:modified xsi:type="dcterms:W3CDTF">2020-09-28T05:30:36Z</dcterms:modified>
</cp:coreProperties>
</file>